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iJxt0bBqSvz0lDmGxeCQpFJorv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09c134b6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09c134b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09c134b66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09c134b6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09c134b66_0_1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09c134b66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f09c134b6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1f09c134b66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f09c134b6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1f09c134b66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f09c134b6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f09c134b66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09c134b66_0_1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09c134b66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f09c134b66_0_1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f09c134b66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2bc34037cf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2bc34037c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bc34037cf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bc34037c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2bc34037c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2bc34037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ct val="100000"/>
              <a:buFont typeface="Arial"/>
              <a:buNone/>
            </a:pPr>
            <a:r>
              <a:rPr b="0" i="0" lang="ru-RU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</a:rPr>
              <a:t>Курс </a:t>
            </a:r>
            <a:r>
              <a:rPr lang="ru-RU"/>
              <a:t>Python</a:t>
            </a:r>
            <a:r>
              <a:rPr b="0" i="0" lang="ru-RU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</a:rPr>
              <a:t> Хекслет по программированию</a:t>
            </a:r>
            <a:br>
              <a:rPr b="0" i="0" lang="ru-RU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Презентация к практической работе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3" name="Google Shape;153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4" name="Google Shape;15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7839" y="1501780"/>
            <a:ext cx="9089756" cy="4675183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6"/>
          <p:cNvSpPr/>
          <p:nvPr/>
        </p:nvSpPr>
        <p:spPr>
          <a:xfrm>
            <a:off x="6436426" y="5652655"/>
            <a:ext cx="932213" cy="475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Среда программирования</a:t>
            </a:r>
            <a:endParaRPr/>
          </a:p>
        </p:txBody>
      </p:sp>
      <p:sp>
        <p:nvSpPr>
          <p:cNvPr id="161" name="Google Shape;161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2" name="Google Shape;16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1314" y="1612476"/>
            <a:ext cx="7381870" cy="513270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7"/>
          <p:cNvSpPr/>
          <p:nvPr/>
        </p:nvSpPr>
        <p:spPr>
          <a:xfrm>
            <a:off x="8051470" y="3985801"/>
            <a:ext cx="570016" cy="48095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4393870" y="2024743"/>
            <a:ext cx="421574" cy="332509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8758052" y="1941616"/>
            <a:ext cx="486888" cy="415636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2701637" y="5309899"/>
            <a:ext cx="718457" cy="51063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7499268" y="5112327"/>
            <a:ext cx="570016" cy="421574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9600210" y="2922959"/>
            <a:ext cx="480951" cy="371104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38828" y="5565218"/>
            <a:ext cx="3040331" cy="98846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7"/>
          <p:cNvSpPr/>
          <p:nvPr/>
        </p:nvSpPr>
        <p:spPr>
          <a:xfrm>
            <a:off x="11246298" y="5706094"/>
            <a:ext cx="528086" cy="55814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Дополнительно</a:t>
            </a:r>
            <a:endParaRPr/>
          </a:p>
        </p:txBody>
      </p:sp>
      <p:sp>
        <p:nvSpPr>
          <p:cNvPr id="176" name="Google Shape;176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7" name="Google Shape;17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0337" y="1757079"/>
            <a:ext cx="7344789" cy="501185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8"/>
          <p:cNvSpPr/>
          <p:nvPr/>
        </p:nvSpPr>
        <p:spPr>
          <a:xfrm>
            <a:off x="6543303" y="2361560"/>
            <a:ext cx="985652" cy="926276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f09c134b66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Продолжение работы на курсе</a:t>
            </a:r>
            <a:endParaRPr/>
          </a:p>
        </p:txBody>
      </p:sp>
      <p:sp>
        <p:nvSpPr>
          <p:cNvPr id="184" name="Google Shape;184;g1f09c134b66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g1f09c134b66_0_0"/>
          <p:cNvPicPr preferRelativeResize="0"/>
          <p:nvPr/>
        </p:nvPicPr>
        <p:blipFill rotWithShape="1">
          <a:blip r:embed="rId3">
            <a:alphaModFix/>
          </a:blip>
          <a:srcRect b="41491" l="22264" r="23969" t="9637"/>
          <a:stretch/>
        </p:blipFill>
        <p:spPr>
          <a:xfrm>
            <a:off x="1251500" y="2460150"/>
            <a:ext cx="6028452" cy="308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1f09c134b66_0_0"/>
          <p:cNvSpPr/>
          <p:nvPr/>
        </p:nvSpPr>
        <p:spPr>
          <a:xfrm>
            <a:off x="6779350" y="2181150"/>
            <a:ext cx="564900" cy="279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g1f09c134b66_0_0"/>
          <p:cNvSpPr/>
          <p:nvPr/>
        </p:nvSpPr>
        <p:spPr>
          <a:xfrm>
            <a:off x="3346775" y="2475075"/>
            <a:ext cx="493500" cy="450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Calibri"/>
                <a:ea typeface="Calibri"/>
                <a:cs typeface="Calibri"/>
                <a:sym typeface="Calibri"/>
              </a:rPr>
              <a:t>2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g1f09c134b66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1221" y="4664900"/>
            <a:ext cx="6630775" cy="16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1f09c134b66_0_0"/>
          <p:cNvSpPr/>
          <p:nvPr/>
        </p:nvSpPr>
        <p:spPr>
          <a:xfrm>
            <a:off x="6400350" y="5528650"/>
            <a:ext cx="436200" cy="279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Calibri"/>
                <a:ea typeface="Calibri"/>
                <a:cs typeface="Calibri"/>
                <a:sym typeface="Calibri"/>
              </a:rPr>
              <a:t>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f09c134b66_0_1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Советы  по обучению</a:t>
            </a:r>
            <a:endParaRPr/>
          </a:p>
        </p:txBody>
      </p:sp>
      <p:sp>
        <p:nvSpPr>
          <p:cNvPr id="195" name="Google Shape;195;g1f09c134b66_0_1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4400"/>
              <a:t>https://vk.com/@hexlet-kak-bolee-effektivno-uchitsya-na-hekslete-10-sovetov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09c134b66_0_1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Резервное копирование в </a:t>
            </a:r>
            <a:r>
              <a:rPr lang="ru-RU"/>
              <a:t>GitHub</a:t>
            </a:r>
            <a:r>
              <a:rPr lang="ru-RU"/>
              <a:t> </a:t>
            </a:r>
            <a:endParaRPr/>
          </a:p>
        </p:txBody>
      </p:sp>
      <p:sp>
        <p:nvSpPr>
          <p:cNvPr id="201" name="Google Shape;201;g1f09c134b66_0_11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f09c134b66_0_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Регистрация на GitHub </a:t>
            </a:r>
            <a:endParaRPr/>
          </a:p>
        </p:txBody>
      </p:sp>
      <p:sp>
        <p:nvSpPr>
          <p:cNvPr id="207" name="Google Shape;207;g1f09c134b66_0_1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08" name="Google Shape;208;g1f09c134b66_0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7023" y="1317171"/>
            <a:ext cx="6858000" cy="39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1f09c134b66_0_16"/>
          <p:cNvSpPr/>
          <p:nvPr/>
        </p:nvSpPr>
        <p:spPr>
          <a:xfrm>
            <a:off x="707571" y="4468133"/>
            <a:ext cx="1018800" cy="23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1f09c134b66_0_16"/>
          <p:cNvSpPr txBox="1"/>
          <p:nvPr/>
        </p:nvSpPr>
        <p:spPr>
          <a:xfrm>
            <a:off x="7509329" y="3612675"/>
            <a:ext cx="3975000" cy="1477500"/>
          </a:xfrm>
          <a:prstGeom prst="rect">
            <a:avLst/>
          </a:prstGeom>
          <a:noFill/>
          <a:ln cap="flat" cmpd="sng" w="9525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Если аккаунта нет, то необходимо его создать. Для этого переходим на GitHub , находим и нажимаем кнопку «Sign up» (зарегистрироваться).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f09c134b66_0_24"/>
          <p:cNvSpPr txBox="1"/>
          <p:nvPr>
            <p:ph type="title"/>
          </p:nvPr>
        </p:nvSpPr>
        <p:spPr>
          <a:xfrm>
            <a:off x="838200" y="1954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Задаем свойства аккаунта по одной системе, чтобы не забыть </a:t>
            </a:r>
            <a:endParaRPr/>
          </a:p>
        </p:txBody>
      </p:sp>
      <p:pic>
        <p:nvPicPr>
          <p:cNvPr id="216" name="Google Shape;216;g1f09c134b66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6925" y="2155825"/>
            <a:ext cx="5772150" cy="4095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g1f09c134b66_0_24"/>
          <p:cNvSpPr txBox="1"/>
          <p:nvPr/>
        </p:nvSpPr>
        <p:spPr>
          <a:xfrm>
            <a:off x="3670300" y="3695700"/>
            <a:ext cx="307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Mech_Numgroup_Secondname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g1f09c134b66_0_24"/>
          <p:cNvSpPr txBox="1"/>
          <p:nvPr/>
        </p:nvSpPr>
        <p:spPr>
          <a:xfrm>
            <a:off x="5205720" y="4345503"/>
            <a:ext cx="58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mail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g1f09c134b66_0_24"/>
          <p:cNvSpPr txBox="1"/>
          <p:nvPr/>
        </p:nvSpPr>
        <p:spPr>
          <a:xfrm>
            <a:off x="3048000" y="4995306"/>
            <a:ext cx="304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Mech_Numgroup_Secondname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g1f09c134b66_0_24"/>
          <p:cNvSpPr txBox="1"/>
          <p:nvPr/>
        </p:nvSpPr>
        <p:spPr>
          <a:xfrm>
            <a:off x="8089236" y="3603535"/>
            <a:ext cx="3581400" cy="2031900"/>
          </a:xfrm>
          <a:prstGeom prst="rect">
            <a:avLst/>
          </a:prstGeom>
          <a:noFill/>
          <a:ln cap="flat" cmpd="sng" w="9525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После на указанную почту придет письмо с просьбой подтвердить электронный адрес.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Для завершения регистрации пройдите по полученной ссылке. Аккаунт для Гитхаба создан, всё готово к дальнейшей работе.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g1f09c134b66_0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6475" y="504887"/>
            <a:ext cx="7829550" cy="60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09c134b66_0_1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 для выполнения </a:t>
            </a:r>
            <a:r>
              <a:rPr lang="ru-RU"/>
              <a:t>домашних</a:t>
            </a:r>
            <a:r>
              <a:rPr lang="ru-RU"/>
              <a:t> заданий</a:t>
            </a:r>
            <a:endParaRPr/>
          </a:p>
        </p:txBody>
      </p:sp>
      <p:sp>
        <p:nvSpPr>
          <p:cNvPr id="231" name="Google Shape;231;g1f09c134b66_0_12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g1f09c134b66_0_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1076" y="1434750"/>
            <a:ext cx="7106824" cy="542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f09c134b66_0_13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Задние  1</a:t>
            </a:r>
            <a:endParaRPr/>
          </a:p>
        </p:txBody>
      </p:sp>
      <p:sp>
        <p:nvSpPr>
          <p:cNvPr id="91" name="Google Shape;91;g1f09c134b66_0_13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ru-RU"/>
              <a:t>Зарегистрируйтесь на платформе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ru-RU"/>
              <a:t>Запишитесь на обучающий курс “Основы Python”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ru-RU"/>
              <a:t>Ознакомьтесь с интерфейсом обучающей среды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ru-RU"/>
              <a:t>Зарегистрируйтесь на Github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ru-RU"/>
              <a:t>Создайте хранилище с именем  “Python”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ru-RU"/>
              <a:t>Ознакомьтесь с online-сервисом для выполнения домашних заданий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ru-RU"/>
              <a:t>Выполните 1 домашнее задание и отправьте файл с работой на  Github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2bc34037cf_0_1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Поиск курса Python</a:t>
            </a:r>
            <a:endParaRPr/>
          </a:p>
        </p:txBody>
      </p:sp>
      <p:sp>
        <p:nvSpPr>
          <p:cNvPr id="97" name="Google Shape;97;g32bc34037cf_0_1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g32bc34037cf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" y="1309688"/>
            <a:ext cx="11658600" cy="423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2bc34037cf_0_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Регистрация</a:t>
            </a:r>
            <a:endParaRPr/>
          </a:p>
        </p:txBody>
      </p:sp>
      <p:sp>
        <p:nvSpPr>
          <p:cNvPr id="104" name="Google Shape;104;g32bc34037cf_0_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g32bc34037cf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6600" y="1471327"/>
            <a:ext cx="10245400" cy="483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2bc34037cf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Начало работы</a:t>
            </a:r>
            <a:endParaRPr/>
          </a:p>
        </p:txBody>
      </p:sp>
      <p:sp>
        <p:nvSpPr>
          <p:cNvPr id="111" name="Google Shape;111;g32bc34037cf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g32bc34037cf_0_0"/>
          <p:cNvPicPr preferRelativeResize="0"/>
          <p:nvPr/>
        </p:nvPicPr>
        <p:blipFill rotWithShape="1">
          <a:blip r:embed="rId3">
            <a:alphaModFix/>
          </a:blip>
          <a:srcRect b="2928" l="16482" r="21971" t="2918"/>
          <a:stretch/>
        </p:blipFill>
        <p:spPr>
          <a:xfrm>
            <a:off x="3651150" y="1612750"/>
            <a:ext cx="5861801" cy="504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32bc34037cf_0_0"/>
          <p:cNvSpPr/>
          <p:nvPr/>
        </p:nvSpPr>
        <p:spPr>
          <a:xfrm>
            <a:off x="6781525" y="3465100"/>
            <a:ext cx="638400" cy="1067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Поиск курса Python</a:t>
            </a:r>
            <a:endParaRPr/>
          </a:p>
        </p:txBody>
      </p:sp>
      <p:sp>
        <p:nvSpPr>
          <p:cNvPr id="119" name="Google Shape;119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0" name="Google Shape;12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3787" y="1733965"/>
            <a:ext cx="7370123" cy="4296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Поиск курса Python</a:t>
            </a:r>
            <a:endParaRPr/>
          </a:p>
        </p:txBody>
      </p:sp>
      <p:sp>
        <p:nvSpPr>
          <p:cNvPr id="126" name="Google Shape;126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7" name="Google Shape;12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880" y="1485900"/>
            <a:ext cx="6372844" cy="2110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62945" y="2709838"/>
            <a:ext cx="6819287" cy="401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"/>
          <p:cNvSpPr/>
          <p:nvPr/>
        </p:nvSpPr>
        <p:spPr>
          <a:xfrm>
            <a:off x="7754587" y="1953491"/>
            <a:ext cx="2303813" cy="914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В самом низу странички</a:t>
            </a:r>
            <a:endParaRPr/>
          </a:p>
        </p:txBody>
      </p:sp>
      <p:sp>
        <p:nvSpPr>
          <p:cNvPr id="130" name="Google Shape;130;p3"/>
          <p:cNvSpPr/>
          <p:nvPr/>
        </p:nvSpPr>
        <p:spPr>
          <a:xfrm>
            <a:off x="9221190" y="4195855"/>
            <a:ext cx="1466602" cy="326571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выбрать</a:t>
            </a:r>
            <a:endParaRPr/>
          </a:p>
        </p:txBody>
      </p:sp>
      <p:sp>
        <p:nvSpPr>
          <p:cNvPr id="131" name="Google Shape;131;p3"/>
          <p:cNvSpPr/>
          <p:nvPr/>
        </p:nvSpPr>
        <p:spPr>
          <a:xfrm>
            <a:off x="201880" y="2879220"/>
            <a:ext cx="837211" cy="23211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"/>
          <p:cNvSpPr/>
          <p:nvPr/>
        </p:nvSpPr>
        <p:spPr>
          <a:xfrm>
            <a:off x="1953491" y="1413164"/>
            <a:ext cx="350322" cy="277524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Регистрация</a:t>
            </a:r>
            <a:endParaRPr/>
          </a:p>
        </p:txBody>
      </p:sp>
      <p:sp>
        <p:nvSpPr>
          <p:cNvPr id="138" name="Google Shape;138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9" name="Google Shape;13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06982" y="2370918"/>
            <a:ext cx="6224950" cy="438020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4"/>
          <p:cNvSpPr/>
          <p:nvPr/>
        </p:nvSpPr>
        <p:spPr>
          <a:xfrm>
            <a:off x="7046026" y="4319650"/>
            <a:ext cx="1058883" cy="66501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Начало работы</a:t>
            </a:r>
            <a:endParaRPr/>
          </a:p>
        </p:txBody>
      </p:sp>
      <p:sp>
        <p:nvSpPr>
          <p:cNvPr id="146" name="Google Shape;146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7" name="Google Shape;14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2224" y="1864545"/>
            <a:ext cx="9478488" cy="4273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2024-02-03T08:33:45Z</dcterms:created>
  <dc:creator>Elena</dc:creator>
</cp:coreProperties>
</file>